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277" autoAdjust="0"/>
  </p:normalViewPr>
  <p:slideViewPr>
    <p:cSldViewPr>
      <p:cViewPr>
        <p:scale>
          <a:sx n="200" d="100"/>
          <a:sy n="200" d="100"/>
        </p:scale>
        <p:origin x="1500" y="23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E4FCC52A-8BA5-45C8-A15C-A34BA56D5833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15C3A914-E977-42DD-9FA9-96187A0F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A914-E977-42DD-9FA9-96187A0FC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8721BE-E6CB-4345-A7D3-2FF155FEC8E4}" type="datetimeFigureOut">
              <a:rPr lang="en-US" smtClean="0"/>
              <a:t>11/07/2011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DC5317-5966-4BCB-8463-B80BCF21DE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" y="644512"/>
            <a:ext cx="9108763" cy="569756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581890" y="838200"/>
            <a:ext cx="6405563" cy="5103283"/>
            <a:chOff x="609600" y="838200"/>
            <a:chExt cx="6405563" cy="5103283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834064" y="914400"/>
              <a:ext cx="304800" cy="17526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710363" y="1066800"/>
              <a:ext cx="304800" cy="17526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976563" y="914400"/>
              <a:ext cx="0" cy="10668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05074" y="1981200"/>
              <a:ext cx="0" cy="12954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810249" y="2709868"/>
              <a:ext cx="947736" cy="1524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283996" y="3252791"/>
              <a:ext cx="981073" cy="71436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750596" y="3505200"/>
              <a:ext cx="1193004" cy="762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724401" y="3738563"/>
              <a:ext cx="1262063" cy="762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257927" y="3324227"/>
              <a:ext cx="152399" cy="25241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74580" y="3571873"/>
              <a:ext cx="140501" cy="904875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Freeform 1028"/>
            <p:cNvSpPr/>
            <p:nvPr/>
          </p:nvSpPr>
          <p:spPr>
            <a:xfrm>
              <a:off x="4600575" y="4124321"/>
              <a:ext cx="1809751" cy="185737"/>
            </a:xfrm>
            <a:custGeom>
              <a:avLst/>
              <a:gdLst>
                <a:gd name="connsiteX0" fmla="*/ 0 w 1528763"/>
                <a:gd name="connsiteY0" fmla="*/ 0 h 100012"/>
                <a:gd name="connsiteX1" fmla="*/ 1528763 w 1528763"/>
                <a:gd name="connsiteY1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8763" h="100012">
                  <a:moveTo>
                    <a:pt x="0" y="0"/>
                  </a:moveTo>
                  <a:cubicBezTo>
                    <a:pt x="594916" y="26987"/>
                    <a:pt x="1189832" y="53975"/>
                    <a:pt x="1528763" y="100012"/>
                  </a:cubicBez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5934075" y="3583780"/>
              <a:ext cx="466725" cy="126205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Freeform 1034"/>
            <p:cNvSpPr/>
            <p:nvPr/>
          </p:nvSpPr>
          <p:spPr>
            <a:xfrm>
              <a:off x="5205410" y="838200"/>
              <a:ext cx="490537" cy="2657475"/>
            </a:xfrm>
            <a:custGeom>
              <a:avLst/>
              <a:gdLst>
                <a:gd name="connsiteX0" fmla="*/ 0 w 419100"/>
                <a:gd name="connsiteY0" fmla="*/ 2281237 h 2281237"/>
                <a:gd name="connsiteX1" fmla="*/ 204787 w 419100"/>
                <a:gd name="connsiteY1" fmla="*/ 1052512 h 2281237"/>
                <a:gd name="connsiteX2" fmla="*/ 328612 w 419100"/>
                <a:gd name="connsiteY2" fmla="*/ 590550 h 2281237"/>
                <a:gd name="connsiteX3" fmla="*/ 419100 w 419100"/>
                <a:gd name="connsiteY3" fmla="*/ 0 h 2281237"/>
                <a:gd name="connsiteX4" fmla="*/ 419100 w 419100"/>
                <a:gd name="connsiteY4" fmla="*/ 0 h 228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2281237">
                  <a:moveTo>
                    <a:pt x="0" y="2281237"/>
                  </a:moveTo>
                  <a:cubicBezTo>
                    <a:pt x="75009" y="1807765"/>
                    <a:pt x="150018" y="1334293"/>
                    <a:pt x="204787" y="1052512"/>
                  </a:cubicBezTo>
                  <a:cubicBezTo>
                    <a:pt x="259556" y="770731"/>
                    <a:pt x="292893" y="765969"/>
                    <a:pt x="328612" y="590550"/>
                  </a:cubicBezTo>
                  <a:cubicBezTo>
                    <a:pt x="364331" y="415131"/>
                    <a:pt x="419100" y="0"/>
                    <a:pt x="419100" y="0"/>
                  </a:cubicBezTo>
                  <a:lnTo>
                    <a:pt x="419100" y="0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747837" y="5467351"/>
              <a:ext cx="194786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52600" y="4719637"/>
              <a:ext cx="0" cy="89535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09600" y="4743452"/>
              <a:ext cx="210026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676400" y="4119558"/>
              <a:ext cx="1050132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191941" y="3738563"/>
              <a:ext cx="2558655" cy="476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4343401" y="3265881"/>
              <a:ext cx="407195" cy="1193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724401" y="3276601"/>
              <a:ext cx="72623" cy="433384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Freeform 1046"/>
            <p:cNvSpPr/>
            <p:nvPr/>
          </p:nvSpPr>
          <p:spPr>
            <a:xfrm>
              <a:off x="4448175" y="4862514"/>
              <a:ext cx="1824038" cy="133588"/>
            </a:xfrm>
            <a:custGeom>
              <a:avLst/>
              <a:gdLst>
                <a:gd name="connsiteX0" fmla="*/ 0 w 1824038"/>
                <a:gd name="connsiteY0" fmla="*/ 0 h 133588"/>
                <a:gd name="connsiteX1" fmla="*/ 133350 w 1824038"/>
                <a:gd name="connsiteY1" fmla="*/ 19050 h 133588"/>
                <a:gd name="connsiteX2" fmla="*/ 138113 w 1824038"/>
                <a:gd name="connsiteY2" fmla="*/ 66675 h 133588"/>
                <a:gd name="connsiteX3" fmla="*/ 1009650 w 1824038"/>
                <a:gd name="connsiteY3" fmla="*/ 133350 h 133588"/>
                <a:gd name="connsiteX4" fmla="*/ 1023938 w 1824038"/>
                <a:gd name="connsiteY4" fmla="*/ 90487 h 133588"/>
                <a:gd name="connsiteX5" fmla="*/ 1328738 w 1824038"/>
                <a:gd name="connsiteY5" fmla="*/ 133350 h 133588"/>
                <a:gd name="connsiteX6" fmla="*/ 1352550 w 1824038"/>
                <a:gd name="connsiteY6" fmla="*/ 71437 h 133588"/>
                <a:gd name="connsiteX7" fmla="*/ 1824038 w 1824038"/>
                <a:gd name="connsiteY7" fmla="*/ 95250 h 133588"/>
                <a:gd name="connsiteX8" fmla="*/ 1824038 w 1824038"/>
                <a:gd name="connsiteY8" fmla="*/ 9525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4038" h="133588">
                  <a:moveTo>
                    <a:pt x="0" y="0"/>
                  </a:moveTo>
                  <a:cubicBezTo>
                    <a:pt x="55165" y="3969"/>
                    <a:pt x="110331" y="7938"/>
                    <a:pt x="133350" y="19050"/>
                  </a:cubicBezTo>
                  <a:cubicBezTo>
                    <a:pt x="156369" y="30162"/>
                    <a:pt x="-7937" y="47625"/>
                    <a:pt x="138113" y="66675"/>
                  </a:cubicBezTo>
                  <a:cubicBezTo>
                    <a:pt x="284163" y="85725"/>
                    <a:pt x="862013" y="129381"/>
                    <a:pt x="1009650" y="133350"/>
                  </a:cubicBezTo>
                  <a:cubicBezTo>
                    <a:pt x="1157287" y="137319"/>
                    <a:pt x="970757" y="90487"/>
                    <a:pt x="1023938" y="90487"/>
                  </a:cubicBezTo>
                  <a:cubicBezTo>
                    <a:pt x="1077119" y="90487"/>
                    <a:pt x="1273969" y="136525"/>
                    <a:pt x="1328738" y="133350"/>
                  </a:cubicBezTo>
                  <a:cubicBezTo>
                    <a:pt x="1383507" y="130175"/>
                    <a:pt x="1270000" y="77787"/>
                    <a:pt x="1352550" y="71437"/>
                  </a:cubicBezTo>
                  <a:cubicBezTo>
                    <a:pt x="1435100" y="65087"/>
                    <a:pt x="1824038" y="95250"/>
                    <a:pt x="1824038" y="95250"/>
                  </a:cubicBezTo>
                  <a:lnTo>
                    <a:pt x="1824038" y="95250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Freeform 1047"/>
            <p:cNvSpPr/>
            <p:nvPr/>
          </p:nvSpPr>
          <p:spPr>
            <a:xfrm>
              <a:off x="4519613" y="4933950"/>
              <a:ext cx="61912" cy="719138"/>
            </a:xfrm>
            <a:custGeom>
              <a:avLst/>
              <a:gdLst>
                <a:gd name="connsiteX0" fmla="*/ 0 w 61912"/>
                <a:gd name="connsiteY0" fmla="*/ 719138 h 719138"/>
                <a:gd name="connsiteX1" fmla="*/ 61912 w 61912"/>
                <a:gd name="connsiteY1" fmla="*/ 0 h 719138"/>
                <a:gd name="connsiteX2" fmla="*/ 61912 w 61912"/>
                <a:gd name="connsiteY2" fmla="*/ 0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719138">
                  <a:moveTo>
                    <a:pt x="0" y="719138"/>
                  </a:moveTo>
                  <a:lnTo>
                    <a:pt x="61912" y="0"/>
                  </a:lnTo>
                  <a:lnTo>
                    <a:pt x="61912" y="0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676776" y="5148260"/>
              <a:ext cx="45719" cy="638176"/>
            </a:xfrm>
            <a:custGeom>
              <a:avLst/>
              <a:gdLst>
                <a:gd name="connsiteX0" fmla="*/ 0 w 61912"/>
                <a:gd name="connsiteY0" fmla="*/ 719138 h 719138"/>
                <a:gd name="connsiteX1" fmla="*/ 61912 w 61912"/>
                <a:gd name="connsiteY1" fmla="*/ 0 h 719138"/>
                <a:gd name="connsiteX2" fmla="*/ 61912 w 61912"/>
                <a:gd name="connsiteY2" fmla="*/ 0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719138">
                  <a:moveTo>
                    <a:pt x="0" y="719138"/>
                  </a:moveTo>
                  <a:lnTo>
                    <a:pt x="61912" y="0"/>
                  </a:lnTo>
                  <a:lnTo>
                    <a:pt x="61912" y="0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791197" y="4957882"/>
              <a:ext cx="65722" cy="909517"/>
            </a:xfrm>
            <a:custGeom>
              <a:avLst/>
              <a:gdLst>
                <a:gd name="connsiteX0" fmla="*/ 0 w 61912"/>
                <a:gd name="connsiteY0" fmla="*/ 719138 h 719138"/>
                <a:gd name="connsiteX1" fmla="*/ 61912 w 61912"/>
                <a:gd name="connsiteY1" fmla="*/ 0 h 719138"/>
                <a:gd name="connsiteX2" fmla="*/ 61912 w 61912"/>
                <a:gd name="connsiteY2" fmla="*/ 0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719138">
                  <a:moveTo>
                    <a:pt x="0" y="719138"/>
                  </a:moveTo>
                  <a:lnTo>
                    <a:pt x="61912" y="0"/>
                  </a:lnTo>
                  <a:lnTo>
                    <a:pt x="61912" y="0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907280" y="5167313"/>
              <a:ext cx="45719" cy="614362"/>
            </a:xfrm>
            <a:custGeom>
              <a:avLst/>
              <a:gdLst>
                <a:gd name="connsiteX0" fmla="*/ 0 w 61912"/>
                <a:gd name="connsiteY0" fmla="*/ 719138 h 719138"/>
                <a:gd name="connsiteX1" fmla="*/ 61912 w 61912"/>
                <a:gd name="connsiteY1" fmla="*/ 0 h 719138"/>
                <a:gd name="connsiteX2" fmla="*/ 61912 w 61912"/>
                <a:gd name="connsiteY2" fmla="*/ 0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719138">
                  <a:moveTo>
                    <a:pt x="0" y="719138"/>
                  </a:moveTo>
                  <a:lnTo>
                    <a:pt x="61912" y="0"/>
                  </a:lnTo>
                  <a:lnTo>
                    <a:pt x="61912" y="0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907279" y="4595871"/>
              <a:ext cx="45719" cy="362011"/>
            </a:xfrm>
            <a:custGeom>
              <a:avLst/>
              <a:gdLst>
                <a:gd name="connsiteX0" fmla="*/ 0 w 61912"/>
                <a:gd name="connsiteY0" fmla="*/ 719138 h 719138"/>
                <a:gd name="connsiteX1" fmla="*/ 61912 w 61912"/>
                <a:gd name="connsiteY1" fmla="*/ 0 h 719138"/>
                <a:gd name="connsiteX2" fmla="*/ 61912 w 61912"/>
                <a:gd name="connsiteY2" fmla="*/ 0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719138">
                  <a:moveTo>
                    <a:pt x="0" y="719138"/>
                  </a:moveTo>
                  <a:lnTo>
                    <a:pt x="61912" y="0"/>
                  </a:lnTo>
                  <a:lnTo>
                    <a:pt x="61912" y="0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 1048"/>
            <p:cNvSpPr/>
            <p:nvPr/>
          </p:nvSpPr>
          <p:spPr>
            <a:xfrm>
              <a:off x="4908955" y="4967288"/>
              <a:ext cx="19050" cy="223837"/>
            </a:xfrm>
            <a:custGeom>
              <a:avLst/>
              <a:gdLst>
                <a:gd name="connsiteX0" fmla="*/ 19050 w 19050"/>
                <a:gd name="connsiteY0" fmla="*/ 0 h 223837"/>
                <a:gd name="connsiteX1" fmla="*/ 0 w 19050"/>
                <a:gd name="connsiteY1" fmla="*/ 223837 h 223837"/>
                <a:gd name="connsiteX2" fmla="*/ 0 w 19050"/>
                <a:gd name="connsiteY2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23837">
                  <a:moveTo>
                    <a:pt x="19050" y="0"/>
                  </a:moveTo>
                  <a:lnTo>
                    <a:pt x="0" y="223837"/>
                  </a:lnTo>
                  <a:lnTo>
                    <a:pt x="0" y="223837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762504" y="4957882"/>
              <a:ext cx="19050" cy="223837"/>
            </a:xfrm>
            <a:custGeom>
              <a:avLst/>
              <a:gdLst>
                <a:gd name="connsiteX0" fmla="*/ 19050 w 19050"/>
                <a:gd name="connsiteY0" fmla="*/ 0 h 223837"/>
                <a:gd name="connsiteX1" fmla="*/ 0 w 19050"/>
                <a:gd name="connsiteY1" fmla="*/ 223837 h 223837"/>
                <a:gd name="connsiteX2" fmla="*/ 0 w 19050"/>
                <a:gd name="connsiteY2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23837">
                  <a:moveTo>
                    <a:pt x="19050" y="0"/>
                  </a:moveTo>
                  <a:lnTo>
                    <a:pt x="0" y="223837"/>
                  </a:lnTo>
                  <a:lnTo>
                    <a:pt x="0" y="223837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Freeform 1049"/>
            <p:cNvSpPr/>
            <p:nvPr/>
          </p:nvSpPr>
          <p:spPr>
            <a:xfrm>
              <a:off x="5015309" y="5293519"/>
              <a:ext cx="45719" cy="466726"/>
            </a:xfrm>
            <a:custGeom>
              <a:avLst/>
              <a:gdLst>
                <a:gd name="connsiteX0" fmla="*/ 82670 w 82670"/>
                <a:gd name="connsiteY0" fmla="*/ 0 h 600075"/>
                <a:gd name="connsiteX1" fmla="*/ 54095 w 82670"/>
                <a:gd name="connsiteY1" fmla="*/ 342900 h 600075"/>
                <a:gd name="connsiteX2" fmla="*/ 6470 w 82670"/>
                <a:gd name="connsiteY2" fmla="*/ 357188 h 600075"/>
                <a:gd name="connsiteX3" fmla="*/ 1707 w 8267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70" h="600075">
                  <a:moveTo>
                    <a:pt x="82670" y="0"/>
                  </a:moveTo>
                  <a:cubicBezTo>
                    <a:pt x="74732" y="141684"/>
                    <a:pt x="66795" y="283369"/>
                    <a:pt x="54095" y="342900"/>
                  </a:cubicBezTo>
                  <a:cubicBezTo>
                    <a:pt x="41395" y="402431"/>
                    <a:pt x="15201" y="314326"/>
                    <a:pt x="6470" y="357188"/>
                  </a:cubicBezTo>
                  <a:cubicBezTo>
                    <a:pt x="-2261" y="400050"/>
                    <a:pt x="-277" y="500062"/>
                    <a:pt x="1707" y="600075"/>
                  </a:cubicBez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Freeform 1050"/>
            <p:cNvSpPr/>
            <p:nvPr/>
          </p:nvSpPr>
          <p:spPr>
            <a:xfrm>
              <a:off x="4933950" y="5305425"/>
              <a:ext cx="152400" cy="9525"/>
            </a:xfrm>
            <a:custGeom>
              <a:avLst/>
              <a:gdLst>
                <a:gd name="connsiteX0" fmla="*/ 0 w 152400"/>
                <a:gd name="connsiteY0" fmla="*/ 0 h 9525"/>
                <a:gd name="connsiteX1" fmla="*/ 152400 w 152400"/>
                <a:gd name="connsiteY1" fmla="*/ 9525 h 9525"/>
                <a:gd name="connsiteX2" fmla="*/ 152400 w 152400"/>
                <a:gd name="connsiteY2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9525">
                  <a:moveTo>
                    <a:pt x="0" y="0"/>
                  </a:moveTo>
                  <a:lnTo>
                    <a:pt x="152400" y="9525"/>
                  </a:lnTo>
                  <a:lnTo>
                    <a:pt x="152400" y="9525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Freeform 1052"/>
            <p:cNvSpPr/>
            <p:nvPr/>
          </p:nvSpPr>
          <p:spPr>
            <a:xfrm>
              <a:off x="4424363" y="4938711"/>
              <a:ext cx="1752600" cy="1002772"/>
            </a:xfrm>
            <a:custGeom>
              <a:avLst/>
              <a:gdLst>
                <a:gd name="connsiteX0" fmla="*/ 0 w 1743075"/>
                <a:gd name="connsiteY0" fmla="*/ 647700 h 1002772"/>
                <a:gd name="connsiteX1" fmla="*/ 261938 w 1743075"/>
                <a:gd name="connsiteY1" fmla="*/ 800100 h 1002772"/>
                <a:gd name="connsiteX2" fmla="*/ 604838 w 1743075"/>
                <a:gd name="connsiteY2" fmla="*/ 814387 h 1002772"/>
                <a:gd name="connsiteX3" fmla="*/ 814388 w 1743075"/>
                <a:gd name="connsiteY3" fmla="*/ 885825 h 1002772"/>
                <a:gd name="connsiteX4" fmla="*/ 1452563 w 1743075"/>
                <a:gd name="connsiteY4" fmla="*/ 928687 h 1002772"/>
                <a:gd name="connsiteX5" fmla="*/ 1681163 w 1743075"/>
                <a:gd name="connsiteY5" fmla="*/ 933450 h 1002772"/>
                <a:gd name="connsiteX6" fmla="*/ 1743075 w 1743075"/>
                <a:gd name="connsiteY6" fmla="*/ 0 h 10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075" h="1002772">
                  <a:moveTo>
                    <a:pt x="0" y="647700"/>
                  </a:moveTo>
                  <a:cubicBezTo>
                    <a:pt x="80566" y="710009"/>
                    <a:pt x="161132" y="772319"/>
                    <a:pt x="261938" y="800100"/>
                  </a:cubicBezTo>
                  <a:cubicBezTo>
                    <a:pt x="362744" y="827881"/>
                    <a:pt x="512763" y="800100"/>
                    <a:pt x="604838" y="814387"/>
                  </a:cubicBezTo>
                  <a:cubicBezTo>
                    <a:pt x="696913" y="828674"/>
                    <a:pt x="673101" y="866775"/>
                    <a:pt x="814388" y="885825"/>
                  </a:cubicBezTo>
                  <a:cubicBezTo>
                    <a:pt x="955675" y="904875"/>
                    <a:pt x="1308101" y="920750"/>
                    <a:pt x="1452563" y="928687"/>
                  </a:cubicBezTo>
                  <a:cubicBezTo>
                    <a:pt x="1597026" y="936625"/>
                    <a:pt x="1632744" y="1088231"/>
                    <a:pt x="1681163" y="933450"/>
                  </a:cubicBezTo>
                  <a:cubicBezTo>
                    <a:pt x="1729582" y="778669"/>
                    <a:pt x="1736328" y="389334"/>
                    <a:pt x="1743075" y="0"/>
                  </a:cubicBez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TextBox 1054"/>
            <p:cNvSpPr txBox="1"/>
            <p:nvPr/>
          </p:nvSpPr>
          <p:spPr>
            <a:xfrm>
              <a:off x="4343408" y="3173647"/>
              <a:ext cx="62127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Interim Sharrows</a:t>
              </a:r>
              <a:endParaRPr lang="en-US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1890" y="152400"/>
            <a:ext cx="81049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Bikeway Improvements – 2 year work effort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1" y="5719763"/>
            <a:ext cx="785806" cy="18466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October 2011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643185" y="4548185"/>
            <a:ext cx="1855859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26518" y="5695946"/>
            <a:ext cx="1855859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38422" y="4552947"/>
            <a:ext cx="0" cy="114299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00234" y="4543542"/>
            <a:ext cx="0" cy="114299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0" y="4403939"/>
            <a:ext cx="168885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Downtown Access Improvements</a:t>
            </a:r>
            <a:endParaRPr lang="en-US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83" y="756791"/>
            <a:ext cx="1810317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bg2"/>
                </a:solidFill>
                <a:latin typeface="+mj-lt"/>
              </a:rPr>
              <a:t> </a:t>
            </a:r>
          </a:p>
          <a:p>
            <a:pPr algn="ctr"/>
            <a:r>
              <a:rPr lang="en-US" sz="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                Improvements coordinated with     </a:t>
            </a:r>
          </a:p>
          <a:p>
            <a:pPr algn="ctr"/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           the annual Resurfacing/</a:t>
            </a:r>
          </a:p>
          <a:p>
            <a:pPr algn="ctr"/>
            <a:r>
              <a:rPr lang="en-US" sz="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          Repaving project</a:t>
            </a:r>
          </a:p>
          <a:p>
            <a:r>
              <a:rPr lang="en-US" sz="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       </a:t>
            </a:r>
          </a:p>
          <a:p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               Planning efforts that incorporate     </a:t>
            </a:r>
          </a:p>
          <a:p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                     bikeway improvements</a:t>
            </a:r>
          </a:p>
          <a:p>
            <a:endParaRPr lang="en-US" sz="600" dirty="0" smtClean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1925" y="1005601"/>
            <a:ext cx="304800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1925" y="1303451"/>
            <a:ext cx="304800" cy="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67991" y="2209800"/>
            <a:ext cx="958344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676001" y="1295400"/>
            <a:ext cx="958344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648923" y="1295400"/>
            <a:ext cx="0" cy="9144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639955" y="1295400"/>
            <a:ext cx="0" cy="9144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536588" y="1141512"/>
            <a:ext cx="10897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Bergamot Area Plan</a:t>
            </a:r>
            <a:endParaRPr lang="en-US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Arc 42"/>
          <p:cNvSpPr/>
          <p:nvPr/>
        </p:nvSpPr>
        <p:spPr>
          <a:xfrm rot="18600046">
            <a:off x="2476495" y="5851192"/>
            <a:ext cx="333378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671512" y="5686297"/>
            <a:ext cx="5439642" cy="371603"/>
            <a:chOff x="671512" y="5686297"/>
            <a:chExt cx="5439642" cy="371603"/>
          </a:xfrm>
        </p:grpSpPr>
        <p:sp>
          <p:nvSpPr>
            <p:cNvPr id="35" name="Freeform 34"/>
            <p:cNvSpPr/>
            <p:nvPr/>
          </p:nvSpPr>
          <p:spPr>
            <a:xfrm>
              <a:off x="671512" y="5842574"/>
              <a:ext cx="1805852" cy="215326"/>
            </a:xfrm>
            <a:custGeom>
              <a:avLst/>
              <a:gdLst>
                <a:gd name="connsiteX0" fmla="*/ 0 w 1795463"/>
                <a:gd name="connsiteY0" fmla="*/ 215326 h 215326"/>
                <a:gd name="connsiteX1" fmla="*/ 528638 w 1795463"/>
                <a:gd name="connsiteY1" fmla="*/ 77214 h 215326"/>
                <a:gd name="connsiteX2" fmla="*/ 804863 w 1795463"/>
                <a:gd name="connsiteY2" fmla="*/ 158176 h 215326"/>
                <a:gd name="connsiteX3" fmla="*/ 1181100 w 1795463"/>
                <a:gd name="connsiteY3" fmla="*/ 1014 h 215326"/>
                <a:gd name="connsiteX4" fmla="*/ 1543050 w 1795463"/>
                <a:gd name="connsiteY4" fmla="*/ 86739 h 215326"/>
                <a:gd name="connsiteX5" fmla="*/ 1795463 w 1795463"/>
                <a:gd name="connsiteY5" fmla="*/ 5776 h 215326"/>
                <a:gd name="connsiteX6" fmla="*/ 1795463 w 1795463"/>
                <a:gd name="connsiteY6" fmla="*/ 5776 h 2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463" h="215326">
                  <a:moveTo>
                    <a:pt x="0" y="215326"/>
                  </a:moveTo>
                  <a:cubicBezTo>
                    <a:pt x="197247" y="151032"/>
                    <a:pt x="394494" y="86739"/>
                    <a:pt x="528638" y="77214"/>
                  </a:cubicBezTo>
                  <a:cubicBezTo>
                    <a:pt x="662782" y="67689"/>
                    <a:pt x="696119" y="170876"/>
                    <a:pt x="804863" y="158176"/>
                  </a:cubicBezTo>
                  <a:cubicBezTo>
                    <a:pt x="913607" y="145476"/>
                    <a:pt x="1058069" y="12920"/>
                    <a:pt x="1181100" y="1014"/>
                  </a:cubicBezTo>
                  <a:cubicBezTo>
                    <a:pt x="1304131" y="-10892"/>
                    <a:pt x="1440656" y="85945"/>
                    <a:pt x="1543050" y="86739"/>
                  </a:cubicBezTo>
                  <a:cubicBezTo>
                    <a:pt x="1645444" y="87533"/>
                    <a:pt x="1795463" y="5776"/>
                    <a:pt x="1795463" y="5776"/>
                  </a:cubicBezTo>
                  <a:lnTo>
                    <a:pt x="1795463" y="5776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7847398">
              <a:off x="2451905" y="5683428"/>
              <a:ext cx="199122" cy="204860"/>
            </a:xfrm>
            <a:prstGeom prst="arc">
              <a:avLst>
                <a:gd name="adj1" fmla="val 14124645"/>
                <a:gd name="adj2" fmla="val 0"/>
              </a:avLst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2643185" y="5781675"/>
              <a:ext cx="850541" cy="476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493726" y="5781675"/>
              <a:ext cx="0" cy="168562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493726" y="5950237"/>
              <a:ext cx="31627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3814763" y="5856430"/>
              <a:ext cx="271461" cy="8428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081461" y="5848347"/>
              <a:ext cx="1096239" cy="14903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/>
            <p:nvPr/>
          </p:nvCxnSpPr>
          <p:spPr>
            <a:xfrm flipV="1">
              <a:off x="5177700" y="5904429"/>
              <a:ext cx="154784" cy="92955"/>
            </a:xfrm>
            <a:prstGeom prst="curvedConnector3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/>
            <p:cNvCxnSpPr/>
            <p:nvPr/>
          </p:nvCxnSpPr>
          <p:spPr>
            <a:xfrm rot="16200000" flipH="1">
              <a:off x="5337617" y="5924056"/>
              <a:ext cx="98615" cy="92868"/>
            </a:xfrm>
            <a:prstGeom prst="curvedConnector3">
              <a:avLst>
                <a:gd name="adj1" fmla="val -27270"/>
              </a:avLst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433359" y="6019798"/>
              <a:ext cx="234878" cy="38102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668237" y="5928153"/>
              <a:ext cx="138117" cy="12974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805394" y="5922865"/>
              <a:ext cx="124782" cy="18618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930176" y="5941483"/>
              <a:ext cx="61046" cy="97366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986372" y="6034515"/>
              <a:ext cx="124782" cy="18618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ffectLst>
              <a:glow rad="139700">
                <a:srgbClr val="2CBB05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2655375" y="5911334"/>
            <a:ext cx="21452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Beach Path Striping and Signage Improvements</a:t>
            </a:r>
            <a:endParaRPr lang="en-US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386389" y="4581525"/>
            <a:ext cx="133350" cy="981075"/>
          </a:xfrm>
          <a:custGeom>
            <a:avLst/>
            <a:gdLst>
              <a:gd name="connsiteX0" fmla="*/ 133350 w 133350"/>
              <a:gd name="connsiteY0" fmla="*/ 0 h 981075"/>
              <a:gd name="connsiteX1" fmla="*/ 47625 w 133350"/>
              <a:gd name="connsiteY1" fmla="*/ 419100 h 981075"/>
              <a:gd name="connsiteX2" fmla="*/ 0 w 133350"/>
              <a:gd name="connsiteY2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981075">
                <a:moveTo>
                  <a:pt x="133350" y="0"/>
                </a:moveTo>
                <a:cubicBezTo>
                  <a:pt x="101600" y="127794"/>
                  <a:pt x="69850" y="255588"/>
                  <a:pt x="47625" y="419100"/>
                </a:cubicBezTo>
                <a:cubicBezTo>
                  <a:pt x="25400" y="582612"/>
                  <a:pt x="12700" y="781843"/>
                  <a:pt x="0" y="981075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 rot="16694235">
            <a:off x="4308325" y="4953024"/>
            <a:ext cx="21452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Ocean Park Green Street Project</a:t>
            </a:r>
            <a:endParaRPr lang="en-US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264732" y="3048000"/>
            <a:ext cx="0" cy="160496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ash"/>
          </a:ln>
          <a:effectLst>
            <a:glow rad="139700">
              <a:srgbClr val="2CBB0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rot="16200000">
            <a:off x="3217384" y="3734060"/>
            <a:ext cx="21452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Michigan Ave. Neighborhood Greenway</a:t>
            </a:r>
            <a:endParaRPr lang="en-US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7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56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PowerPoint Presentation</vt:lpstr>
    </vt:vector>
  </TitlesOfParts>
  <Company>City of Santa Monica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Glickert</dc:creator>
  <cp:lastModifiedBy>kyle.ferstead</cp:lastModifiedBy>
  <cp:revision>25</cp:revision>
  <cp:lastPrinted>2011-10-27T23:35:53Z</cp:lastPrinted>
  <dcterms:created xsi:type="dcterms:W3CDTF">2011-10-18T21:14:06Z</dcterms:created>
  <dcterms:modified xsi:type="dcterms:W3CDTF">2011-11-07T21:17:19Z</dcterms:modified>
</cp:coreProperties>
</file>